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4" r:id="rId11"/>
    <p:sldId id="292" r:id="rId12"/>
    <p:sldId id="295" r:id="rId13"/>
    <p:sldId id="298" r:id="rId14"/>
    <p:sldId id="293" r:id="rId15"/>
    <p:sldId id="299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15" autoAdjust="0"/>
  </p:normalViewPr>
  <p:slideViewPr>
    <p:cSldViewPr>
      <p:cViewPr varScale="1">
        <p:scale>
          <a:sx n="91" d="100"/>
          <a:sy n="91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F269A38-FE0E-4CB7-B02C-307E09E65182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826FC85-CD30-4534-BF39-5F3982C28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0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6FC85-CD30-4534-BF39-5F3982C28A1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8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5000660" cy="566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роект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«Наш безопасный маршрут»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6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71480"/>
            <a:ext cx="3214710" cy="36479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33872" y="4201242"/>
            <a:ext cx="6676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Подготовили: Назарова Л.Ф., воспитатель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и семья Шакировых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41333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68112" y="4429617"/>
            <a:ext cx="82472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аглядно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-иллюстративный материал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 descr="http://images.myshared.ru/9/902376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9667" r="51846" b="45735"/>
          <a:stretch/>
        </p:blipFill>
        <p:spPr bwMode="auto">
          <a:xfrm>
            <a:off x="1797892" y="688489"/>
            <a:ext cx="5159956" cy="374112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5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706485"/>
            <a:ext cx="824729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Чтение художественных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произведений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7" y="417122"/>
            <a:ext cx="6219847" cy="428011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857760"/>
            <a:ext cx="824729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https://www.maam.ru/upload/blogs/detsad-305566-14498387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84" y="620688"/>
            <a:ext cx="1783324" cy="1186229"/>
          </a:xfrm>
          <a:prstGeom prst="rect">
            <a:avLst/>
          </a:prstGeom>
          <a:noFill/>
          <a:ln w="63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3" y="326337"/>
            <a:ext cx="4901936" cy="375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www.maam.ru/upload/blogs/detsad-301366-14468111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54" y="2201704"/>
            <a:ext cx="1656184" cy="1394806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maam.ru/upload/blogs/detsad-101320-144342436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/>
          <a:stretch/>
        </p:blipFill>
        <p:spPr bwMode="auto">
          <a:xfrm>
            <a:off x="3580211" y="4077072"/>
            <a:ext cx="2082330" cy="1281112"/>
          </a:xfrm>
          <a:prstGeom prst="rect">
            <a:avLst/>
          </a:prstGeom>
          <a:noFill/>
          <a:ln w="95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14884"/>
            <a:ext cx="82472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87431" y="4364909"/>
            <a:ext cx="607223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Просмотр </a:t>
            </a:r>
            <a:r>
              <a:rPr lang="ru-RU" sz="20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«Как правильно переходить дорогу»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4643" b="9993"/>
          <a:stretch/>
        </p:blipFill>
        <p:spPr bwMode="auto">
          <a:xfrm rot="5400000">
            <a:off x="760653" y="1067495"/>
            <a:ext cx="3822552" cy="268057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1"/>
          <a:stretch/>
        </p:blipFill>
        <p:spPr bwMode="auto">
          <a:xfrm>
            <a:off x="4211960" y="764704"/>
            <a:ext cx="4303713" cy="305480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54454" y="4581128"/>
            <a:ext cx="478634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Конечный продукт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http://ddt.minusa.ru/files/images/%D0%A2%D1%8E%D1%82%D1%8E%D0%BA%D0%B8%D0%BD%D0%B0%20%D0%9E%D0%BB%D0%B5%D1%81%D1%8F%20%20%D0%90%D0%B7%D0%B1%D1%83%D0%BA%D0%B0%20%D0%BF%D0%B5%D1%88%D0%B5%D1%85%D0%BE%D0%B4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"/>
          <a:stretch/>
        </p:blipFill>
        <p:spPr bwMode="auto">
          <a:xfrm>
            <a:off x="1475656" y="404664"/>
            <a:ext cx="6502005" cy="424859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97341" y="4221088"/>
            <a:ext cx="2880320" cy="432169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Шакиров Эдик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с мамой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8102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Ребята! Помните!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Дорожное движение нужно знать, чтобы сохранить свою жизнь и жизнь других людей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Дорожное движение нужно знать ,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чтобы сохранить  свою жизнь и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жизнь других людей</a:t>
            </a:r>
            <a:endParaRPr lang="ru-RU" sz="3600" b="1" dirty="0"/>
          </a:p>
        </p:txBody>
      </p:sp>
      <p:pic>
        <p:nvPicPr>
          <p:cNvPr id="5" name="Picture 3" descr="C:\Documents and Settings\user.HOME-9468070C4B\Рабочий стол\рисунки\fest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643182"/>
            <a:ext cx="3929573" cy="28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214422"/>
            <a:ext cx="8643998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Тема по профилактике дорожно-транспортного травматизма всегда актуальна как в учреждениях дошкольного образования, так и в семье. А как же иначе? Ведь данную необходимость диктует сама жизнь. Как же сделать так, чтобы улицы и дороги стали для наших детей безопасными? Конечно же рассказать им о правилах дорожного движения, дорожных знаках, безопасных маршрутах и прочих тонкостях, проводя мероприятия в различных формах. Причем большая часть из них должна быть иллюстрированной, театрализованной, музыкальной, игровой. Ведь в органике ребенка уже от природы заложена игра, у детей очень хорошо развито воображение, и именно только яркие моменты оставляют в сознании детей нужный пласт знаний, так необходимых ему. Любой ребенок быстрее поймет и усвоит ПДД, преподнесенные не только в обыкновенной беседе, а и в близкой детям дорожной сказке, викторине, игре. А также детям очень близки проекты, при реализации которых ребенок не только хорошо запомнит и усвоит ПДД, но и к тому же поймет, где и когда можно безопасно и весело играть.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285984" y="500042"/>
            <a:ext cx="685801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Проблема проекта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потребность в выборе безопасного пути от дома до детского сада, соблюдение правил дорожного движения, с целью сохранения собственной жизни.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досугово - познавательный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среднесрочный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февраль 2019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Назарова Л.Ф.,</a:t>
            </a:r>
            <a:r>
              <a:rPr kumimoji="0" lang="ru-RU" sz="2400" b="0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воспитатель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Шакиров Эдуард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(3 года)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5" name="Picture 2" descr="C:\Documents and Settings\user.HOME-9468070C4B\Рабочий стол\презентация\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031515" cy="2571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756989" y="254808"/>
            <a:ext cx="8368656" cy="4810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Цель проекта: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Формирование навыков безопасного поведения на дорогах через использование метода моделирования (схемы-модели безопасных маршрутов).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Изучить наиболее безопасный путь в детский сад. 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Создать условия для изучения и составления маршрутов с помощью условных обозначений.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Расширять знания ребенка о разнообразии видов маршрутов и способов передвижения по ним (пешком, на транспорте).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Применять на практике разработанные безопасные маршруты движения по направлениям: дом – детский сад; дом – магазин; дом – городской игровой комплекс.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Развивать творческие способности ребенка.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186766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Ожидае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результаты: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57224" y="1285860"/>
            <a:ext cx="7829576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познакомится с разнообразием видов маршрутов и способов передвижения по ним.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научится самостоятельно пользоваться схемами-маршрутами безопасного движения.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Сформируются навыки в соблюдении безопасных правил в процессе дорожного движения.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2"/>
            <a:ext cx="207167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74638"/>
            <a:ext cx="818676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Этапы работы над проектом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214414" y="1071546"/>
            <a:ext cx="7429552" cy="4000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Подготовительный этап: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Подбор материала по данной теме.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Разработка плана по реализации проекта «Наш безопасный маршрут».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Подбор рисунков, планов маршрутов, фотографий о дорожных ситуациях.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Беседы «Правила безопасности на дороге», «Зачем нужно соблюдать правила дорожного движения?»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357694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1475656" y="620138"/>
            <a:ext cx="7115196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 безопасный маршрут: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Рассматривание наглядно-иллюстративного материала;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Чтение художественных произведений;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Просмотр презентации «Как правильно переходить дорогу»;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Рисунок «Я шагаю по безопасному маршруту».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423769"/>
            <a:ext cx="51435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Основной этап: 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85918" y="274638"/>
            <a:ext cx="578647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Заключительный этап: 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28596" y="1285861"/>
            <a:ext cx="8258204" cy="135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Анализ результатов проекта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Оформление презентации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32656"/>
            <a:ext cx="8286808" cy="595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758" y="4581128"/>
            <a:ext cx="2953413" cy="1549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65" y="928544"/>
            <a:ext cx="2577421" cy="343656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65" y="912528"/>
            <a:ext cx="2589432" cy="345257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88640"/>
            <a:ext cx="59753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Что такое правила дорожного движени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Что такое правила дорожного движения</Template>
  <TotalTime>363</TotalTime>
  <Words>339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Что такое 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правила дорожного движения и для чего они нужны?</dc:title>
  <dc:creator>Фания</dc:creator>
  <cp:lastModifiedBy>Natalia</cp:lastModifiedBy>
  <cp:revision>49</cp:revision>
  <cp:lastPrinted>2019-02-27T02:54:43Z</cp:lastPrinted>
  <dcterms:created xsi:type="dcterms:W3CDTF">2014-07-16T03:49:20Z</dcterms:created>
  <dcterms:modified xsi:type="dcterms:W3CDTF">2019-02-27T02:55:17Z</dcterms:modified>
</cp:coreProperties>
</file>